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</p:sldMasterIdLst>
  <p:sldIdLst>
    <p:sldId id="330" r:id="rId19"/>
    <p:sldId id="343" r:id="rId20"/>
    <p:sldId id="348" r:id="rId21"/>
    <p:sldId id="295" r:id="rId22"/>
    <p:sldId id="350" r:id="rId23"/>
    <p:sldId id="312" r:id="rId24"/>
    <p:sldId id="293" r:id="rId25"/>
    <p:sldId id="260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259"/>
        <p:guide pos="27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8.xml"/><Relationship Id="rId25" Type="http://schemas.openxmlformats.org/officeDocument/2006/relationships/slide" Target="slides/slide7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0" Type="http://schemas.openxmlformats.org/officeDocument/2006/relationships/slide" Target="slides/slide2.xml"/><Relationship Id="rId2" Type="http://schemas.openxmlformats.org/officeDocument/2006/relationships/theme" Target="theme/theme1.xml"/><Relationship Id="rId19" Type="http://schemas.openxmlformats.org/officeDocument/2006/relationships/slide" Target="slides/slide1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8763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027113"/>
            <a:ext cx="4070350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41275"/>
            <a:ext cx="2071688" cy="61785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41275"/>
            <a:ext cx="6067425" cy="61785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8763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027113"/>
            <a:ext cx="4070350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41275"/>
            <a:ext cx="2071688" cy="61785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41275"/>
            <a:ext cx="6067425" cy="61785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8763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027113"/>
            <a:ext cx="4070350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41275"/>
            <a:ext cx="2071688" cy="61785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41275"/>
            <a:ext cx="6067425" cy="61785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8763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027113"/>
            <a:ext cx="4070350" cy="5192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41275"/>
            <a:ext cx="2071688" cy="61785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41275"/>
            <a:ext cx="6067425" cy="61785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3" Type="http://schemas.openxmlformats.org/officeDocument/2006/relationships/theme" Target="../theme/theme1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3" Type="http://schemas.openxmlformats.org/officeDocument/2006/relationships/theme" Target="../theme/theme1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4" Type="http://schemas.openxmlformats.org/officeDocument/2006/relationships/theme" Target="../theme/theme14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3" Type="http://schemas.openxmlformats.org/officeDocument/2006/relationships/theme" Target="../theme/theme15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3" Type="http://schemas.openxmlformats.org/officeDocument/2006/relationships/theme" Target="../theme/theme16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3" Type="http://schemas.openxmlformats.org/officeDocument/2006/relationships/theme" Target="../theme/theme17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占位符 1025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7" name="日期占位符 1026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页脚占位符 1027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灯片编号占位符 1028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1030" name="图片 1029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950" y="117475"/>
            <a:ext cx="2808288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43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267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8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291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2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315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4338" name="组合 3"/>
          <p:cNvGrpSpPr/>
          <p:nvPr userDrawn="1"/>
        </p:nvGrpSpPr>
        <p:grpSpPr>
          <a:xfrm>
            <a:off x="0" y="1365250"/>
            <a:ext cx="9144000" cy="5508625"/>
            <a:chOff x="0" y="0"/>
            <a:chExt cx="9144004" cy="5508171"/>
          </a:xfrm>
        </p:grpSpPr>
        <p:pic>
          <p:nvPicPr>
            <p:cNvPr id="14339" name="图片 12"/>
            <p:cNvPicPr>
              <a:picLocks noChangeAspect="1"/>
            </p:cNvPicPr>
            <p:nvPr/>
          </p:nvPicPr>
          <p:blipFill>
            <a:blip r:embed="rId12"/>
            <a:srcRect t="49651"/>
            <a:stretch>
              <a:fillRect/>
            </a:stretch>
          </p:blipFill>
          <p:spPr>
            <a:xfrm>
              <a:off x="4" y="182881"/>
              <a:ext cx="9144000" cy="4644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0" y="0"/>
              <a:ext cx="9144004" cy="5508171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4341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092700"/>
            <a:ext cx="9144000" cy="178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KSO_BT1"/>
          <p:cNvSpPr>
            <a:spLocks noGrp="1"/>
          </p:cNvSpPr>
          <p:nvPr>
            <p:ph type="title"/>
          </p:nvPr>
        </p:nvSpPr>
        <p:spPr>
          <a:xfrm>
            <a:off x="419100" y="41275"/>
            <a:ext cx="8291513" cy="6985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4343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5750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5750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14344" name="KSO_FD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noProof="1">
                <a:solidFill>
                  <a:srgbClr val="949596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KSO_FT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noProof="1">
                <a:solidFill>
                  <a:srgbClr val="949596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6" name="KSO_FN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49596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f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0D4D7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362" name="组合 3073"/>
          <p:cNvGrpSpPr/>
          <p:nvPr/>
        </p:nvGrpSpPr>
        <p:grpSpPr>
          <a:xfrm>
            <a:off x="0" y="2039938"/>
            <a:ext cx="9144000" cy="4826000"/>
            <a:chOff x="0" y="0"/>
            <a:chExt cx="9144004" cy="4826937"/>
          </a:xfrm>
        </p:grpSpPr>
        <p:pic>
          <p:nvPicPr>
            <p:cNvPr id="15363" name="图片 7"/>
            <p:cNvPicPr>
              <a:picLocks noChangeAspect="1"/>
            </p:cNvPicPr>
            <p:nvPr/>
          </p:nvPicPr>
          <p:blipFill>
            <a:blip r:embed="rId12"/>
            <a:srcRect t="49651"/>
            <a:stretch>
              <a:fillRect/>
            </a:stretch>
          </p:blipFill>
          <p:spPr>
            <a:xfrm>
              <a:off x="4" y="182881"/>
              <a:ext cx="9144000" cy="4644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8"/>
            <p:cNvSpPr>
              <a:spLocks noChangeArrowheads="1"/>
            </p:cNvSpPr>
            <p:nvPr/>
          </p:nvSpPr>
          <p:spPr bwMode="auto">
            <a:xfrm>
              <a:off x="0" y="0"/>
              <a:ext cx="9144004" cy="4826937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5365" name="直接连接符 10"/>
          <p:cNvCxnSpPr/>
          <p:nvPr/>
        </p:nvCxnSpPr>
        <p:spPr>
          <a:xfrm>
            <a:off x="0" y="809625"/>
            <a:ext cx="9144000" cy="0"/>
          </a:xfrm>
          <a:prstGeom prst="line">
            <a:avLst/>
          </a:prstGeom>
          <a:ln w="19050" cap="flat" cmpd="sng">
            <a:solidFill>
              <a:srgbClr val="C6EBFD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366" name="KSO_BT1"/>
          <p:cNvSpPr>
            <a:spLocks noGrp="1"/>
          </p:cNvSpPr>
          <p:nvPr>
            <p:ph type="title"/>
          </p:nvPr>
        </p:nvSpPr>
        <p:spPr>
          <a:xfrm>
            <a:off x="419100" y="41275"/>
            <a:ext cx="8291513" cy="6985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5367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5750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5750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15368" name="KSO_FD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noProof="1">
                <a:solidFill>
                  <a:srgbClr val="949596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KSO_FT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noProof="1">
                <a:solidFill>
                  <a:srgbClr val="949596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0" name="KSO_FN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49596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f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0D4D7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6386" name="组合 3073"/>
          <p:cNvGrpSpPr/>
          <p:nvPr/>
        </p:nvGrpSpPr>
        <p:grpSpPr>
          <a:xfrm>
            <a:off x="0" y="2039938"/>
            <a:ext cx="9144000" cy="4826000"/>
            <a:chOff x="0" y="0"/>
            <a:chExt cx="9144004" cy="4826937"/>
          </a:xfrm>
        </p:grpSpPr>
        <p:pic>
          <p:nvPicPr>
            <p:cNvPr id="16387" name="图片 7"/>
            <p:cNvPicPr>
              <a:picLocks noChangeAspect="1"/>
            </p:cNvPicPr>
            <p:nvPr/>
          </p:nvPicPr>
          <p:blipFill>
            <a:blip r:embed="rId12"/>
            <a:srcRect t="49651"/>
            <a:stretch>
              <a:fillRect/>
            </a:stretch>
          </p:blipFill>
          <p:spPr>
            <a:xfrm>
              <a:off x="4" y="182881"/>
              <a:ext cx="9144000" cy="4644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8"/>
            <p:cNvSpPr>
              <a:spLocks noChangeArrowheads="1"/>
            </p:cNvSpPr>
            <p:nvPr/>
          </p:nvSpPr>
          <p:spPr bwMode="auto">
            <a:xfrm>
              <a:off x="0" y="0"/>
              <a:ext cx="9144004" cy="4826937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389" name="直接连接符 10"/>
          <p:cNvCxnSpPr/>
          <p:nvPr/>
        </p:nvCxnSpPr>
        <p:spPr>
          <a:xfrm>
            <a:off x="0" y="809625"/>
            <a:ext cx="9144000" cy="0"/>
          </a:xfrm>
          <a:prstGeom prst="line">
            <a:avLst/>
          </a:prstGeom>
          <a:ln w="19050" cap="flat" cmpd="sng">
            <a:solidFill>
              <a:srgbClr val="C6EBFD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390" name="KSO_BT1"/>
          <p:cNvSpPr>
            <a:spLocks noGrp="1"/>
          </p:cNvSpPr>
          <p:nvPr>
            <p:ph type="title"/>
          </p:nvPr>
        </p:nvSpPr>
        <p:spPr>
          <a:xfrm>
            <a:off x="419100" y="41275"/>
            <a:ext cx="8291513" cy="6985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6391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5750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5750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16392" name="KSO_FD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noProof="1">
                <a:solidFill>
                  <a:srgbClr val="949596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KSO_FT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noProof="1">
                <a:solidFill>
                  <a:srgbClr val="949596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4" name="KSO_FN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49596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f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0D4D7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7410" name="组合 3073"/>
          <p:cNvGrpSpPr/>
          <p:nvPr/>
        </p:nvGrpSpPr>
        <p:grpSpPr>
          <a:xfrm>
            <a:off x="0" y="2039938"/>
            <a:ext cx="9144000" cy="4826000"/>
            <a:chOff x="0" y="0"/>
            <a:chExt cx="9144004" cy="4826937"/>
          </a:xfrm>
        </p:grpSpPr>
        <p:pic>
          <p:nvPicPr>
            <p:cNvPr id="17411" name="图片 7"/>
            <p:cNvPicPr>
              <a:picLocks noChangeAspect="1"/>
            </p:cNvPicPr>
            <p:nvPr/>
          </p:nvPicPr>
          <p:blipFill>
            <a:blip r:embed="rId12"/>
            <a:srcRect t="49651"/>
            <a:stretch>
              <a:fillRect/>
            </a:stretch>
          </p:blipFill>
          <p:spPr>
            <a:xfrm>
              <a:off x="4" y="182881"/>
              <a:ext cx="9144000" cy="4644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8"/>
            <p:cNvSpPr>
              <a:spLocks noChangeArrowheads="1"/>
            </p:cNvSpPr>
            <p:nvPr/>
          </p:nvSpPr>
          <p:spPr bwMode="auto">
            <a:xfrm>
              <a:off x="0" y="0"/>
              <a:ext cx="9144004" cy="4826937"/>
            </a:xfrm>
            <a:prstGeom prst="rect">
              <a:avLst/>
            </a:prstGeom>
            <a:solidFill>
              <a:srgbClr val="FFFFFF">
                <a:alpha val="89999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413" name="直接连接符 10"/>
          <p:cNvCxnSpPr/>
          <p:nvPr/>
        </p:nvCxnSpPr>
        <p:spPr>
          <a:xfrm>
            <a:off x="0" y="809625"/>
            <a:ext cx="9144000" cy="0"/>
          </a:xfrm>
          <a:prstGeom prst="line">
            <a:avLst/>
          </a:prstGeom>
          <a:ln w="19050" cap="flat" cmpd="sng">
            <a:solidFill>
              <a:srgbClr val="C6EBFD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414" name="KSO_BT1"/>
          <p:cNvSpPr>
            <a:spLocks noGrp="1"/>
          </p:cNvSpPr>
          <p:nvPr>
            <p:ph type="title"/>
          </p:nvPr>
        </p:nvSpPr>
        <p:spPr>
          <a:xfrm>
            <a:off x="419100" y="41275"/>
            <a:ext cx="8291513" cy="6985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7415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5750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5750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17416" name="KSO_FD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noProof="1">
                <a:solidFill>
                  <a:srgbClr val="949596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KSO_FT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 noProof="1">
                <a:solidFill>
                  <a:srgbClr val="949596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8" name="KSO_FN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49596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f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0D4D7"/>
        </a:buClr>
        <a:buFont typeface="幼圆" panose="02010509060101010101" pitchFamily="49" charset="-122"/>
        <a:buChar char=" "/>
        <a:defRPr sz="1600">
          <a:solidFill>
            <a:srgbClr val="7D7D7D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1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5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099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3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7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1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195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文本占位符 2049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19" name="日期占位符 2050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页脚占位符 2051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灯片编号占位符 2052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2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3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0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6145"/>
          <p:cNvSpPr>
            <a:spLocks noGrp="1"/>
          </p:cNvSpPr>
          <p:nvPr>
            <p:ph type="title"/>
          </p:nvPr>
        </p:nvSpPr>
        <p:spPr>
          <a:xfrm>
            <a:off x="4860925" y="333375"/>
            <a:ext cx="4284663" cy="431800"/>
          </a:xfrm>
        </p:spPr>
        <p:txBody>
          <a:bodyPr wrap="square" lIns="91440" tIns="45720" rIns="91440" bIns="45720" anchor="ctr"/>
          <a:p>
            <a:pPr algn="ctr" eaLnBrk="1" hangingPunct="1"/>
            <a:r>
              <a:rPr lang="zh-CN" altLang="en-US" sz="2000" dirty="0">
                <a:solidFill>
                  <a:srgbClr val="008000"/>
                </a:solidFill>
              </a:rPr>
              <a:t>深圳市锐博自动化设备有限公司</a:t>
            </a:r>
            <a:endParaRPr lang="zh-CN" altLang="en-US" sz="2000" dirty="0">
              <a:solidFill>
                <a:srgbClr val="008000"/>
              </a:solidFill>
            </a:endParaRPr>
          </a:p>
        </p:txBody>
      </p:sp>
      <p:sp>
        <p:nvSpPr>
          <p:cNvPr id="18434" name="矩形 6146"/>
          <p:cNvSpPr/>
          <p:nvPr/>
        </p:nvSpPr>
        <p:spPr>
          <a:xfrm>
            <a:off x="1763713" y="1844675"/>
            <a:ext cx="5400675" cy="29432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p>
            <a:pPr algn="ctr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zh-CN" altLang="en-US" sz="4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zh-CN" altLang="zh-CN" sz="3600" b="1" dirty="0">
                <a:latin typeface="Arial" panose="020B0604020202020204" pitchFamily="34" charset="0"/>
                <a:ea typeface="微软雅黑" panose="020B0503020204020204" pitchFamily="34" charset="-122"/>
              </a:rPr>
              <a:t>芯片自动摆放机方案</a:t>
            </a:r>
            <a:endParaRPr lang="zh-CN" altLang="zh-CN" sz="3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</a:rPr>
              <a:t>RTO</a:t>
            </a:r>
            <a:r>
              <a:rPr lang="zh-CN" altLang="zh-CN" sz="3600" b="1" dirty="0">
                <a:latin typeface="Arial" panose="020B0604020202020204" pitchFamily="34" charset="0"/>
                <a:ea typeface="微软雅黑" panose="020B0503020204020204" pitchFamily="34" charset="-122"/>
              </a:rPr>
              <a:t>-</a:t>
            </a:r>
            <a:r>
              <a: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</a:rPr>
              <a:t>400</a:t>
            </a:r>
            <a:endParaRPr lang="en-US" altLang="zh-CN" sz="3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435" name="图片 6147" descr="公司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188913"/>
            <a:ext cx="2897187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占位符 20481"/>
          <p:cNvSpPr>
            <a:spLocks noGrp="1"/>
          </p:cNvSpPr>
          <p:nvPr>
            <p:ph type="body"/>
          </p:nvPr>
        </p:nvSpPr>
        <p:spPr>
          <a:xfrm>
            <a:off x="279400" y="1333500"/>
            <a:ext cx="2376488" cy="3240088"/>
          </a:xfrm>
        </p:spPr>
        <p:txBody>
          <a:bodyPr wrap="square" lIns="91440" tIns="45720" rIns="91440" bIns="45720" anchor="t"/>
          <a:p>
            <a:pPr marL="1905" indent="-1905">
              <a:buNone/>
            </a:pPr>
            <a:r>
              <a:rPr lang="zh-CN" altLang="en-US" sz="2400" b="1" dirty="0">
                <a:solidFill>
                  <a:schemeClr val="hlink"/>
                </a:solidFill>
                <a:latin typeface="仿宋" panose="02010609060101010101" pitchFamily="49" charset="-122"/>
                <a:ea typeface="微软雅黑" panose="020B0503020204020204" pitchFamily="34" charset="-122"/>
              </a:rPr>
              <a:t>设备整体布局</a:t>
            </a:r>
            <a:endParaRPr lang="zh-CN" altLang="en-US" sz="2400" b="1" dirty="0">
              <a:solidFill>
                <a:schemeClr val="hlink"/>
              </a:solidFill>
              <a:latin typeface="仿宋" panose="02010609060101010101" pitchFamily="49" charset="-122"/>
              <a:ea typeface="微软雅黑" panose="020B0503020204020204" pitchFamily="34" charset="-122"/>
            </a:endParaRPr>
          </a:p>
          <a:p>
            <a:pPr marL="1905" indent="-1905">
              <a:buNone/>
            </a:pPr>
            <a:r>
              <a:rPr lang="zh-CN" altLang="en-US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尺寸：</a:t>
            </a:r>
            <a:r>
              <a:rPr lang="en-US" altLang="zh-CN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X 950mm</a:t>
            </a:r>
            <a:endParaRPr lang="en-US" altLang="zh-CN" sz="24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1905" indent="-1905">
              <a:buNone/>
            </a:pPr>
            <a:r>
              <a:rPr lang="en-US" altLang="x-none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en-US" altLang="zh-CN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Y 1080mm</a:t>
            </a:r>
            <a:endParaRPr lang="en-US" altLang="zh-CN" sz="24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1905" indent="-1905">
              <a:buNone/>
            </a:pPr>
            <a:r>
              <a:rPr lang="en-US" altLang="x-none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  </a:t>
            </a:r>
            <a:r>
              <a:rPr lang="en-US" altLang="zh-CN" sz="24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Z 1770mm</a:t>
            </a:r>
            <a:endParaRPr lang="en-US" altLang="zh-CN" sz="24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1905" indent="-1905">
              <a:buNone/>
            </a:pPr>
            <a:r>
              <a:rPr lang="en-US" altLang="x-none" dirty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endParaRPr lang="en-US" altLang="x-none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9458" name="图片 6147" descr="公司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29337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标题 6145"/>
          <p:cNvSpPr>
            <a:spLocks noGrp="1"/>
          </p:cNvSpPr>
          <p:nvPr>
            <p:ph type="title"/>
          </p:nvPr>
        </p:nvSpPr>
        <p:spPr>
          <a:xfrm>
            <a:off x="4860925" y="333375"/>
            <a:ext cx="4284663" cy="431800"/>
          </a:xfrm>
        </p:spPr>
        <p:txBody>
          <a:bodyPr wrap="square" lIns="91440" tIns="45720" rIns="91440" bIns="45720" anchor="ctr"/>
          <a:p>
            <a:pPr algn="ctr" eaLnBrk="1" hangingPunct="1"/>
            <a:r>
              <a:rPr lang="zh-CN" altLang="en-US" sz="2000" dirty="0">
                <a:solidFill>
                  <a:srgbClr val="008000"/>
                </a:solidFill>
              </a:rPr>
              <a:t>深圳市锐博自动化设备有限公司</a:t>
            </a:r>
            <a:endParaRPr lang="zh-CN" altLang="en-US" sz="2000" dirty="0">
              <a:solidFill>
                <a:srgbClr val="008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55" y="798830"/>
            <a:ext cx="4122420" cy="587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9660" y="1190625"/>
            <a:ext cx="5019040" cy="4512310"/>
          </a:xfrm>
          <a:prstGeom prst="rect">
            <a:avLst/>
          </a:prstGeom>
        </p:spPr>
      </p:pic>
      <p:sp>
        <p:nvSpPr>
          <p:cNvPr id="20482" name="标题 7169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/>
          <a:p>
            <a:pPr eaLnBrk="1" hangingPunct="1"/>
            <a:r>
              <a:rPr lang="zh-CN" altLang="en-US" sz="2800" dirty="0">
                <a:solidFill>
                  <a:schemeClr val="hlink"/>
                </a:solidFill>
              </a:rPr>
              <a:t>一、设备构成</a:t>
            </a:r>
            <a:endParaRPr lang="zh-CN" altLang="en-US" sz="2800" dirty="0">
              <a:solidFill>
                <a:schemeClr val="hlink"/>
              </a:solidFill>
            </a:endParaRPr>
          </a:p>
        </p:txBody>
      </p:sp>
      <p:sp>
        <p:nvSpPr>
          <p:cNvPr id="20483" name="文本占位符 7170"/>
          <p:cNvSpPr>
            <a:spLocks noGrp="1"/>
          </p:cNvSpPr>
          <p:nvPr>
            <p:ph idx="4294967295"/>
          </p:nvPr>
        </p:nvSpPr>
        <p:spPr>
          <a:xfrm>
            <a:off x="217805" y="1190625"/>
            <a:ext cx="2779395" cy="2215515"/>
          </a:xfrm>
        </p:spPr>
        <p:txBody>
          <a:bodyPr wrap="square" lIns="91440" tIns="45720" rIns="91440" bIns="45720" anchor="t"/>
          <a:p>
            <a:pPr marL="0" indent="0" eaLnBrk="1" hangingPunct="1">
              <a:lnSpc>
                <a:spcPct val="6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含有以下 主要功能机构：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algn="l" eaLnBrk="1" hangingPunct="1">
              <a:lnSpc>
                <a:spcPts val="5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1、机械手（含吸嘴，上识别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CCD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algn="l" eaLnBrk="1" hangingPunct="1">
              <a:lnSpc>
                <a:spcPts val="500"/>
              </a:lnSpc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、操作界面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algn="l" eaLnBrk="1" hangingPunct="1">
              <a:lnSpc>
                <a:spcPts val="500"/>
              </a:lnSpc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、蓝膜 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algn="l" eaLnBrk="1" hangingPunct="1">
              <a:lnSpc>
                <a:spcPts val="500"/>
              </a:lnSpc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4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、下识别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CCD</a:t>
            </a:r>
            <a:endParaRPr lang="en-US" altLang="zh-CN" sz="1400" dirty="0">
              <a:solidFill>
                <a:schemeClr val="tx1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algn="l" eaLnBrk="1" hangingPunct="1">
              <a:lnSpc>
                <a:spcPts val="500"/>
              </a:lnSpc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BAR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条治具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algn="l" eaLnBrk="1" hangingPunct="1">
              <a:lnSpc>
                <a:spcPts val="500"/>
              </a:lnSpc>
              <a:buNone/>
            </a:pP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6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、工控机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60000"/>
              </a:lnSpc>
              <a:buNone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zh-CN" altLang="en-US" dirty="0">
              <a:sym typeface="Trebuchet MS" panose="020B0603020202020204" pitchFamily="34" charset="0"/>
            </a:endParaRPr>
          </a:p>
        </p:txBody>
      </p:sp>
      <p:pic>
        <p:nvPicPr>
          <p:cNvPr id="20484" name="图片 7171" descr="公司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117475"/>
            <a:ext cx="2933700" cy="6096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0485" name="直接箭头连接符 21509"/>
          <p:cNvCxnSpPr/>
          <p:nvPr/>
        </p:nvCxnSpPr>
        <p:spPr>
          <a:xfrm>
            <a:off x="3060700" y="4294188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20486" name="直接箭头连接符 21510"/>
          <p:cNvCxnSpPr>
            <a:stCxn id="20483" idx="2"/>
            <a:endCxn id="20483" idx="2"/>
          </p:cNvCxnSpPr>
          <p:nvPr/>
        </p:nvCxnSpPr>
        <p:spPr>
          <a:xfrm>
            <a:off x="1607503" y="3406140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0488" name="线形标注 1 5"/>
          <p:cNvSpPr/>
          <p:nvPr/>
        </p:nvSpPr>
        <p:spPr>
          <a:xfrm>
            <a:off x="8199438" y="4114800"/>
            <a:ext cx="449262" cy="360363"/>
          </a:xfrm>
          <a:prstGeom prst="borderCallout1">
            <a:avLst>
              <a:gd name="adj1" fmla="val 59787"/>
              <a:gd name="adj2" fmla="val -6657"/>
              <a:gd name="adj3" fmla="val -111806"/>
              <a:gd name="adj4" fmla="val -42862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9" name="线形标注 1 6"/>
          <p:cNvSpPr/>
          <p:nvPr/>
        </p:nvSpPr>
        <p:spPr>
          <a:xfrm>
            <a:off x="8199438" y="3406775"/>
            <a:ext cx="449262" cy="360363"/>
          </a:xfrm>
          <a:prstGeom prst="borderCallout1">
            <a:avLst>
              <a:gd name="adj1" fmla="val 37037"/>
              <a:gd name="adj2" fmla="val -10338"/>
              <a:gd name="adj3" fmla="val -210043"/>
              <a:gd name="adj4" fmla="val -3787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0" name="线形标注 1 8"/>
          <p:cNvSpPr/>
          <p:nvPr/>
        </p:nvSpPr>
        <p:spPr>
          <a:xfrm>
            <a:off x="3365500" y="4578350"/>
            <a:ext cx="449263" cy="376238"/>
          </a:xfrm>
          <a:prstGeom prst="borderCallout1">
            <a:avLst>
              <a:gd name="adj1" fmla="val 53120"/>
              <a:gd name="adj2" fmla="val 99856"/>
              <a:gd name="adj3" fmla="val 150379"/>
              <a:gd name="adj4" fmla="val 43646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1" name="线形标注 1 9"/>
          <p:cNvSpPr/>
          <p:nvPr/>
        </p:nvSpPr>
        <p:spPr>
          <a:xfrm>
            <a:off x="3365500" y="3870325"/>
            <a:ext cx="449263" cy="376238"/>
          </a:xfrm>
          <a:prstGeom prst="borderCallout1">
            <a:avLst>
              <a:gd name="adj1" fmla="val 53120"/>
              <a:gd name="adj2" fmla="val 99856"/>
              <a:gd name="adj3" fmla="val 51814"/>
              <a:gd name="adj4" fmla="val 34303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2" name="线形标注 1 10"/>
          <p:cNvSpPr/>
          <p:nvPr/>
        </p:nvSpPr>
        <p:spPr>
          <a:xfrm>
            <a:off x="3367405" y="2354898"/>
            <a:ext cx="449263" cy="376237"/>
          </a:xfrm>
          <a:prstGeom prst="borderCallout1">
            <a:avLst>
              <a:gd name="adj1" fmla="val 44352"/>
              <a:gd name="adj2" fmla="val 99856"/>
              <a:gd name="adj3" fmla="val 463207"/>
              <a:gd name="adj4" fmla="val 62360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6" name="线形标注 1 10"/>
          <p:cNvSpPr/>
          <p:nvPr/>
        </p:nvSpPr>
        <p:spPr>
          <a:xfrm>
            <a:off x="3365183" y="3030538"/>
            <a:ext cx="449262" cy="376237"/>
          </a:xfrm>
          <a:prstGeom prst="borderCallout1">
            <a:avLst>
              <a:gd name="adj1" fmla="val 44352"/>
              <a:gd name="adj2" fmla="val 99856"/>
              <a:gd name="adj3" fmla="val 268607"/>
              <a:gd name="adj4" fmla="val 47908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7169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b"/>
          <a:p>
            <a:pPr eaLnBrk="1" hangingPunct="1"/>
            <a:r>
              <a:rPr lang="zh-CN" altLang="en-US" sz="2800" dirty="0">
                <a:solidFill>
                  <a:schemeClr val="hlink"/>
                </a:solidFill>
              </a:rPr>
              <a:t>二、设备工作原理</a:t>
            </a:r>
            <a:endParaRPr lang="zh-CN" altLang="en-US" sz="2800" dirty="0">
              <a:solidFill>
                <a:schemeClr val="hlink"/>
              </a:solidFill>
            </a:endParaRPr>
          </a:p>
        </p:txBody>
      </p:sp>
      <p:sp>
        <p:nvSpPr>
          <p:cNvPr id="21507" name="文本占位符 7170"/>
          <p:cNvSpPr>
            <a:spLocks noGrp="1" noChangeArrowheads="1"/>
          </p:cNvSpPr>
          <p:nvPr>
            <p:ph idx="4294967295"/>
          </p:nvPr>
        </p:nvSpPr>
        <p:spPr>
          <a:xfrm>
            <a:off x="323850" y="838200"/>
            <a:ext cx="8437563" cy="53975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RTO-400</a:t>
            </a:r>
            <a:r>
              <a:rPr kumimoji="0" lang="zh-CN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是基于自动控制系统的机械手搬运平台，可实现微小物料的转载功能，适应范围广。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人工将来料（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条，蓝膜）放置到来料工作台上；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2.  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自动功能启动后，系统执行以下步骤：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）机械手将上识别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CCD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移动到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条上方进行位置及角度识别；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）机械手吸嘴根据系统信息拾取物料；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）机械手吸嘴吸住物料移动到下识别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CCD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上方进行再一次确认物料的方位状态；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）系统通过识别信息校准物料的位置状态后，机械手将物料按一定的位置坐标和角度放置到蓝膜上。   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Arial" panose="020B0604020202020204" pitchFamily="34" charset="0"/>
              </a:rPr>
              <a:t>           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" name="图片 7171" descr="公司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130175"/>
            <a:ext cx="29337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0875" y="1691640"/>
            <a:ext cx="5963285" cy="3475355"/>
          </a:xfrm>
          <a:prstGeom prst="rect">
            <a:avLst/>
          </a:prstGeom>
        </p:spPr>
      </p:pic>
      <p:sp>
        <p:nvSpPr>
          <p:cNvPr id="24577" name="标题 8193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35525" cy="647700"/>
          </a:xfrm>
        </p:spPr>
        <p:txBody>
          <a:bodyPr wrap="square" lIns="91440" tIns="45720" rIns="91440" bIns="45720" anchor="ctr"/>
          <a:p>
            <a:pPr eaLnBrk="1" hangingPunct="1"/>
            <a:r>
              <a:rPr lang="zh-CN" altLang="en-US" sz="2800" dirty="0">
                <a:solidFill>
                  <a:schemeClr val="hlink"/>
                </a:solidFill>
              </a:rPr>
              <a:t>三、主要组件概述</a:t>
            </a:r>
            <a:endParaRPr lang="zh-CN" altLang="en-US" sz="2800" dirty="0">
              <a:solidFill>
                <a:schemeClr val="hlink"/>
              </a:solidFill>
            </a:endParaRPr>
          </a:p>
        </p:txBody>
      </p:sp>
      <p:pic>
        <p:nvPicPr>
          <p:cNvPr id="24578" name="图片 8195" descr="公司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117475"/>
            <a:ext cx="29337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24580"/>
          <p:cNvSpPr txBox="1"/>
          <p:nvPr/>
        </p:nvSpPr>
        <p:spPr>
          <a:xfrm>
            <a:off x="261938" y="1165225"/>
            <a:ext cx="2738437" cy="46869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80000"/>
              </a:lnSpc>
            </a:pP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机械手组件</a:t>
            </a:r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    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设有基底吸嘴（可旋转）及芯片吸嘴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8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rPr>
              <a:t>    能实现XYZ</a:t>
            </a:r>
            <a:r>
              <a:rPr lang="zh-CN" altLang="en-US" dirty="0"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ϴ四轴联动，吸嘴带有缓冲功能，并实现机械式压力控制</a:t>
            </a:r>
            <a:endParaRPr lang="zh-CN" altLang="en-US" dirty="0">
              <a:latin typeface="微软雅黑" panose="020B0503020204020204" pitchFamily="34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r>
              <a:rPr lang="zh-CN" altLang="en-US" dirty="0"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    带有</a:t>
            </a:r>
            <a:r>
              <a:rPr lang="en-US" altLang="zh-CN" dirty="0"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CCD</a:t>
            </a:r>
            <a:r>
              <a:rPr lang="zh-CN" altLang="en-US" dirty="0"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识别系统</a:t>
            </a:r>
            <a:endParaRPr lang="zh-CN" altLang="en-US" dirty="0">
              <a:latin typeface="微软雅黑" panose="020B0503020204020204" pitchFamily="34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4580" name="图片 245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5" y="4385628"/>
            <a:ext cx="762000" cy="78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8193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35525" cy="647700"/>
          </a:xfrm>
        </p:spPr>
        <p:txBody>
          <a:bodyPr wrap="square" lIns="91440" tIns="45720" rIns="91440" bIns="45720" anchor="ctr"/>
          <a:p>
            <a:pPr eaLnBrk="1" hangingPunct="1"/>
            <a:r>
              <a:rPr lang="zh-CN" altLang="en-US" sz="2800" dirty="0">
                <a:solidFill>
                  <a:schemeClr val="hlink"/>
                </a:solidFill>
              </a:rPr>
              <a:t>三、主要组件概述</a:t>
            </a:r>
            <a:endParaRPr lang="zh-CN" altLang="en-US" sz="2800" dirty="0">
              <a:solidFill>
                <a:schemeClr val="hlink"/>
              </a:solidFill>
            </a:endParaRPr>
          </a:p>
        </p:txBody>
      </p:sp>
      <p:pic>
        <p:nvPicPr>
          <p:cNvPr id="26626" name="图片 8195" descr="公司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117475"/>
            <a:ext cx="29337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矩形 6"/>
          <p:cNvSpPr/>
          <p:nvPr/>
        </p:nvSpPr>
        <p:spPr>
          <a:xfrm>
            <a:off x="325755" y="984250"/>
            <a:ext cx="2734945" cy="344360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CCD视觉系统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上识别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CCD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系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统安装在机械手组件上，随之一起移动，识别物料后给吸嘴提供物料位置状态；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下识别</a:t>
            </a:r>
            <a:r>
              <a:rPr lang="en-US" altLang="zh-CN" sz="1600" b="1" dirty="0">
                <a:solidFill>
                  <a:schemeClr val="tx1"/>
                </a:solidFill>
                <a:sym typeface="+mn-ea"/>
              </a:rPr>
              <a:t>CCD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  <a:t>系统设置在物料和蓝膜的中间位置，镜头朝上，用以识别吸嘴吸取物料后的位置状态，为下一步的放置提供位置状态补偿信息。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endParaRPr lang="en-US" altLang="zh-CN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dirty="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endParaRPr lang="zh-CN" altLang="en-US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2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836613"/>
            <a:ext cx="2733675" cy="4833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标题 8193"/>
          <p:cNvSpPr>
            <a:spLocks noGrp="1"/>
          </p:cNvSpPr>
          <p:nvPr/>
        </p:nvSpPr>
        <p:spPr>
          <a:xfrm>
            <a:off x="6759575" y="6097905"/>
            <a:ext cx="1855470" cy="16319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>
              <a:lnSpc>
                <a:spcPct val="90000"/>
              </a:lnSpc>
            </a:pPr>
            <a:r>
              <a:rPr lang="zh-CN" altLang="en-US" sz="1800" b="1" dirty="0">
                <a:solidFill>
                  <a:schemeClr val="hlink"/>
                </a:solidFill>
                <a:sym typeface="+mn-ea"/>
              </a:rPr>
              <a:t>下识别</a:t>
            </a:r>
            <a:r>
              <a:rPr lang="en-US" altLang="zh-CN" sz="1800" b="1" dirty="0">
                <a:solidFill>
                  <a:schemeClr val="hlink"/>
                </a:solidFill>
                <a:sym typeface="+mn-ea"/>
              </a:rPr>
              <a:t>CCD</a:t>
            </a:r>
            <a:endParaRPr lang="en-US" altLang="zh-CN" sz="28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3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3" y="836613"/>
            <a:ext cx="1930400" cy="4868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标题 8193"/>
          <p:cNvSpPr>
            <a:spLocks noGrp="1"/>
          </p:cNvSpPr>
          <p:nvPr/>
        </p:nvSpPr>
        <p:spPr>
          <a:xfrm>
            <a:off x="3944620" y="6097905"/>
            <a:ext cx="1931035" cy="48387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>
              <a:lnSpc>
                <a:spcPct val="90000"/>
              </a:lnSpc>
            </a:pPr>
            <a:r>
              <a:rPr lang="zh-CN" altLang="en-US" sz="1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上识别</a:t>
            </a:r>
            <a:r>
              <a:rPr lang="en-US" altLang="zh-CN" sz="1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CCD</a:t>
            </a:r>
            <a:endParaRPr lang="en-US" altLang="zh-CN" sz="18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2289"/>
          <p:cNvSpPr>
            <a:spLocks noGrp="1"/>
          </p:cNvSpPr>
          <p:nvPr>
            <p:ph type="title"/>
          </p:nvPr>
        </p:nvSpPr>
        <p:spPr>
          <a:xfrm>
            <a:off x="250825" y="117475"/>
            <a:ext cx="8293100" cy="698500"/>
          </a:xfrm>
        </p:spPr>
        <p:txBody>
          <a:bodyPr wrap="square" lIns="91440" tIns="45720" rIns="91440" bIns="45720" anchor="b"/>
          <a:p>
            <a:pPr eaLnBrk="1" hangingPunct="1"/>
            <a:r>
              <a:rPr lang="zh-CN" altLang="en-US" dirty="0">
                <a:solidFill>
                  <a:schemeClr val="hlink"/>
                </a:solidFill>
              </a:rPr>
              <a:t>四、设备参数</a:t>
            </a:r>
            <a:endParaRPr lang="zh-CN" altLang="en-US" dirty="0">
              <a:solidFill>
                <a:schemeClr val="hlink"/>
              </a:solidFill>
            </a:endParaRPr>
          </a:p>
        </p:txBody>
      </p:sp>
      <p:sp>
        <p:nvSpPr>
          <p:cNvPr id="26627" name="文本占位符 12290"/>
          <p:cNvSpPr>
            <a:spLocks noGrp="1" noChangeArrowheads="1"/>
          </p:cNvSpPr>
          <p:nvPr>
            <p:ph idx="4294967295"/>
          </p:nvPr>
        </p:nvSpPr>
        <p:spPr>
          <a:xfrm>
            <a:off x="395288" y="908050"/>
            <a:ext cx="3309938" cy="5543550"/>
          </a:xfrm>
          <a:solidFill>
            <a:srgbClr val="FFFFFF"/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endParaRPr kumimoji="0" lang="zh-CN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设备尺寸：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0x10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0x17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0(mm)</a:t>
            </a:r>
            <a:endParaRPr kumimoji="0" lang="zh-CN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重量：500KG</a:t>
            </a:r>
            <a:endParaRPr kumimoji="0" lang="zh-CN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功率：7KW</a:t>
            </a:r>
            <a:endParaRPr kumimoji="0" lang="zh-CN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气压：0.4～0.6MPa</a:t>
            </a:r>
            <a:endParaRPr kumimoji="0" lang="zh-CN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电压：220V</a:t>
            </a:r>
            <a:endParaRPr kumimoji="0" lang="zh-CN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定位精度：±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0µm</a:t>
            </a:r>
            <a:endParaRPr kumimoji="0" lang="zh-CN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角度精度： ±1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.5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</a:t>
            </a:r>
            <a:endParaRPr kumimoji="0" lang="zh-CN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共晶压力：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0g</a:t>
            </a:r>
            <a:endParaRPr kumimoji="0" lang="zh-CN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吸取位尺寸：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150x150mm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7505" marR="0" lvl="0" indent="-357505" algn="just" defTabSz="914400" rtl="0" eaLnBrk="0" fontAlgn="base" latinLnBrk="0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r>
              <a:rPr kumimoji="0" lang="zh-CN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放置位尺寸：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200x200mm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05" marR="0" lvl="0" indent="-1905" algn="just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f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  <a:sym typeface="宋体" panose="02010600030101010101" pitchFamily="2" charset="-122"/>
            </a:endParaRPr>
          </a:p>
          <a:p>
            <a:pPr marL="1905" marR="0" lvl="0" indent="-1905" algn="just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28675" name="图片 12291" descr="公司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325" y="117475"/>
            <a:ext cx="29337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13313"/>
          <p:cNvSpPr txBox="1"/>
          <p:nvPr/>
        </p:nvSpPr>
        <p:spPr>
          <a:xfrm>
            <a:off x="250825" y="1125538"/>
            <a:ext cx="8785225" cy="1754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3600" dirty="0">
                <a:solidFill>
                  <a:srgbClr val="8C520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由衷的感谢贵公司对锐博的                                                                                       </a:t>
            </a:r>
            <a:endParaRPr lang="zh-CN" altLang="en-US" sz="3600" dirty="0">
              <a:solidFill>
                <a:srgbClr val="8C520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rgbClr val="8C520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</a:t>
            </a:r>
            <a:endParaRPr lang="en-US" altLang="zh-CN" sz="3600" dirty="0">
              <a:solidFill>
                <a:srgbClr val="8C520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solidFill>
                  <a:srgbClr val="8C520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</a:t>
            </a:r>
            <a:r>
              <a:rPr lang="zh-CN" altLang="en-US" sz="3600" dirty="0">
                <a:solidFill>
                  <a:srgbClr val="8C520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信任与支持！</a:t>
            </a:r>
            <a:endParaRPr lang="zh-CN" altLang="en-US" sz="6000" dirty="0">
              <a:solidFill>
                <a:srgbClr val="8C5205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698" name="文本框 13315"/>
          <p:cNvSpPr txBox="1"/>
          <p:nvPr/>
        </p:nvSpPr>
        <p:spPr>
          <a:xfrm>
            <a:off x="179388" y="3860800"/>
            <a:ext cx="8785225" cy="228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地址：深圳市宝安区石岩街道塘头社区2043号宏高工业园3栋4楼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电话：0755-86936501                       网址：www.szreb.com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联系人：霍存魁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18898580916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凌涵君：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18925209065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9699" name="图片 13316" descr="公司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4888" y="117475"/>
            <a:ext cx="29337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_2">
  <a:themeElements>
    <a:clrScheme name="0_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0_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_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_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_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0">
  <a:themeElements>
    <a:clrScheme name="8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0">
  <a:themeElements>
    <a:clrScheme name="9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0">
  <a:themeElements>
    <a:clrScheme name="10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0">
  <a:themeElements>
    <a:clrScheme name="11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A000120140929A50PWBG">
  <a:themeElements>
    <a:clrScheme name="1_A000120140929A50PWBG 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0890D0"/>
      </a:accent1>
      <a:accent2>
        <a:srgbClr val="2D9C9F"/>
      </a:accent2>
      <a:accent3>
        <a:srgbClr val="FFFFFF"/>
      </a:accent3>
      <a:accent4>
        <a:srgbClr val="3B3D3F"/>
      </a:accent4>
      <a:accent5>
        <a:srgbClr val="AAC6E4"/>
      </a:accent5>
      <a:accent6>
        <a:srgbClr val="288D90"/>
      </a:accent6>
      <a:hlink>
        <a:srgbClr val="00B0F0"/>
      </a:hlink>
      <a:folHlink>
        <a:srgbClr val="AFB2B4"/>
      </a:folHlink>
    </a:clrScheme>
    <a:fontScheme name="1_A000120140929A50PWBG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A000120140929A50PWBG 1">
        <a:dk1>
          <a:srgbClr val="47494B"/>
        </a:dk1>
        <a:lt1>
          <a:srgbClr val="FFFFFF"/>
        </a:lt1>
        <a:dk2>
          <a:srgbClr val="454749"/>
        </a:dk2>
        <a:lt2>
          <a:srgbClr val="EAF5FC"/>
        </a:lt2>
        <a:accent1>
          <a:srgbClr val="0890D0"/>
        </a:accent1>
        <a:accent2>
          <a:srgbClr val="2D9C9F"/>
        </a:accent2>
        <a:accent3>
          <a:srgbClr val="FFFFFF"/>
        </a:accent3>
        <a:accent4>
          <a:srgbClr val="3B3D3F"/>
        </a:accent4>
        <a:accent5>
          <a:srgbClr val="AAC6E4"/>
        </a:accent5>
        <a:accent6>
          <a:srgbClr val="288D9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A000120140929A50PWBG">
  <a:themeElements>
    <a:clrScheme name="2_A000120140929A50PWBG 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0890D0"/>
      </a:accent1>
      <a:accent2>
        <a:srgbClr val="2D9C9F"/>
      </a:accent2>
      <a:accent3>
        <a:srgbClr val="FFFFFF"/>
      </a:accent3>
      <a:accent4>
        <a:srgbClr val="3B3D3F"/>
      </a:accent4>
      <a:accent5>
        <a:srgbClr val="AAC6E4"/>
      </a:accent5>
      <a:accent6>
        <a:srgbClr val="288D90"/>
      </a:accent6>
      <a:hlink>
        <a:srgbClr val="00B0F0"/>
      </a:hlink>
      <a:folHlink>
        <a:srgbClr val="AFB2B4"/>
      </a:folHlink>
    </a:clrScheme>
    <a:fontScheme name="2_A000120140929A50PWBG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A000120140929A50PWBG 1">
        <a:dk1>
          <a:srgbClr val="47494B"/>
        </a:dk1>
        <a:lt1>
          <a:srgbClr val="FFFFFF"/>
        </a:lt1>
        <a:dk2>
          <a:srgbClr val="454749"/>
        </a:dk2>
        <a:lt2>
          <a:srgbClr val="EAF5FC"/>
        </a:lt2>
        <a:accent1>
          <a:srgbClr val="0890D0"/>
        </a:accent1>
        <a:accent2>
          <a:srgbClr val="2D9C9F"/>
        </a:accent2>
        <a:accent3>
          <a:srgbClr val="FFFFFF"/>
        </a:accent3>
        <a:accent4>
          <a:srgbClr val="3B3D3F"/>
        </a:accent4>
        <a:accent5>
          <a:srgbClr val="AAC6E4"/>
        </a:accent5>
        <a:accent6>
          <a:srgbClr val="288D9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7_A000120140929A50PWBG">
  <a:themeElements>
    <a:clrScheme name="7_A000120140929A50PWBG 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0890D0"/>
      </a:accent1>
      <a:accent2>
        <a:srgbClr val="2D9C9F"/>
      </a:accent2>
      <a:accent3>
        <a:srgbClr val="FFFFFF"/>
      </a:accent3>
      <a:accent4>
        <a:srgbClr val="3B3D3F"/>
      </a:accent4>
      <a:accent5>
        <a:srgbClr val="AAC6E4"/>
      </a:accent5>
      <a:accent6>
        <a:srgbClr val="288D90"/>
      </a:accent6>
      <a:hlink>
        <a:srgbClr val="00B0F0"/>
      </a:hlink>
      <a:folHlink>
        <a:srgbClr val="AFB2B4"/>
      </a:folHlink>
    </a:clrScheme>
    <a:fontScheme name="7_A000120140929A50PWBG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A000120140929A50PWBG 1">
        <a:dk1>
          <a:srgbClr val="47494B"/>
        </a:dk1>
        <a:lt1>
          <a:srgbClr val="FFFFFF"/>
        </a:lt1>
        <a:dk2>
          <a:srgbClr val="454749"/>
        </a:dk2>
        <a:lt2>
          <a:srgbClr val="EAF5FC"/>
        </a:lt2>
        <a:accent1>
          <a:srgbClr val="0890D0"/>
        </a:accent1>
        <a:accent2>
          <a:srgbClr val="2D9C9F"/>
        </a:accent2>
        <a:accent3>
          <a:srgbClr val="FFFFFF"/>
        </a:accent3>
        <a:accent4>
          <a:srgbClr val="3B3D3F"/>
        </a:accent4>
        <a:accent5>
          <a:srgbClr val="AAC6E4"/>
        </a:accent5>
        <a:accent6>
          <a:srgbClr val="288D9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2_A000120140929A50PWBG">
  <a:themeElements>
    <a:clrScheme name="12_A000120140929A50PWBG 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0890D0"/>
      </a:accent1>
      <a:accent2>
        <a:srgbClr val="2D9C9F"/>
      </a:accent2>
      <a:accent3>
        <a:srgbClr val="FFFFFF"/>
      </a:accent3>
      <a:accent4>
        <a:srgbClr val="3B3D3F"/>
      </a:accent4>
      <a:accent5>
        <a:srgbClr val="AAC6E4"/>
      </a:accent5>
      <a:accent6>
        <a:srgbClr val="288D90"/>
      </a:accent6>
      <a:hlink>
        <a:srgbClr val="00B0F0"/>
      </a:hlink>
      <a:folHlink>
        <a:srgbClr val="AFB2B4"/>
      </a:folHlink>
    </a:clrScheme>
    <a:fontScheme name="12_A000120140929A50PWBG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A000120140929A50PWBG 1">
        <a:dk1>
          <a:srgbClr val="47494B"/>
        </a:dk1>
        <a:lt1>
          <a:srgbClr val="FFFFFF"/>
        </a:lt1>
        <a:dk2>
          <a:srgbClr val="454749"/>
        </a:dk2>
        <a:lt2>
          <a:srgbClr val="EAF5FC"/>
        </a:lt2>
        <a:accent1>
          <a:srgbClr val="0890D0"/>
        </a:accent1>
        <a:accent2>
          <a:srgbClr val="2D9C9F"/>
        </a:accent2>
        <a:accent3>
          <a:srgbClr val="FFFFFF"/>
        </a:accent3>
        <a:accent4>
          <a:srgbClr val="3B3D3F"/>
        </a:accent4>
        <a:accent5>
          <a:srgbClr val="AAC6E4"/>
        </a:accent5>
        <a:accent6>
          <a:srgbClr val="288D9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">
  <a:themeElements>
    <a:clrScheme name="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0">
  <a:themeElements>
    <a:clrScheme name="1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0">
  <a:themeElements>
    <a:clrScheme name="2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0">
  <a:themeElements>
    <a:clrScheme name="3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0">
  <a:themeElements>
    <a:clrScheme name="4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0">
  <a:themeElements>
    <a:clrScheme name="5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0">
  <a:themeElements>
    <a:clrScheme name="6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0">
  <a:themeElements>
    <a:clrScheme name="7_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0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1204</Words>
  <Application>WPS 演示</Application>
  <PresentationFormat>全屏显示(4:3)</PresentationFormat>
  <Paragraphs>106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17</vt:i4>
      </vt:variant>
      <vt:variant>
        <vt:lpstr>幻灯片标题</vt:lpstr>
      </vt:variant>
      <vt:variant>
        <vt:i4>8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Wingdings 2</vt:lpstr>
      <vt:lpstr>幼圆</vt:lpstr>
      <vt:lpstr>微软雅黑</vt:lpstr>
      <vt:lpstr>仿宋</vt:lpstr>
      <vt:lpstr>Trebuchet MS</vt:lpstr>
      <vt:lpstr>Arial Unicode MS</vt:lpstr>
      <vt:lpstr>Calibri</vt:lpstr>
      <vt:lpstr>0_2</vt:lpstr>
      <vt:lpstr>0</vt:lpstr>
      <vt:lpstr>1_0</vt:lpstr>
      <vt:lpstr>2_0</vt:lpstr>
      <vt:lpstr>3_0</vt:lpstr>
      <vt:lpstr>4_0</vt:lpstr>
      <vt:lpstr>5_0</vt:lpstr>
      <vt:lpstr>6_0</vt:lpstr>
      <vt:lpstr>7_0</vt:lpstr>
      <vt:lpstr>8_0</vt:lpstr>
      <vt:lpstr>9_0</vt:lpstr>
      <vt:lpstr>10_0</vt:lpstr>
      <vt:lpstr>11_0</vt:lpstr>
      <vt:lpstr>1_A000120140929A50PWBG</vt:lpstr>
      <vt:lpstr>2_A000120140929A50PWBG</vt:lpstr>
      <vt:lpstr>7_A000120140929A50PWBG</vt:lpstr>
      <vt:lpstr>12_A000120140929A50PWBG</vt:lpstr>
      <vt:lpstr>深圳市锐博自动化设备有限公司</vt:lpstr>
      <vt:lpstr>深圳市锐博自动化设备有限公司</vt:lpstr>
      <vt:lpstr>一、设备构成</vt:lpstr>
      <vt:lpstr>二、设备工作原理</vt:lpstr>
      <vt:lpstr>三、主要组件概述</vt:lpstr>
      <vt:lpstr>三、主要组件概述</vt:lpstr>
      <vt:lpstr>四、设备参数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FiSh</dc:creator>
  <cp:lastModifiedBy>瓜子</cp:lastModifiedBy>
  <cp:revision>170</cp:revision>
  <dcterms:created xsi:type="dcterms:W3CDTF">2007-05-19T07:38:00Z</dcterms:created>
  <dcterms:modified xsi:type="dcterms:W3CDTF">2018-12-18T05:50:07Z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  <property fmtid="{D5CDD505-2E9C-101B-9397-08002B2CF9AE}" pid="3" name="KSORubyTemplateID">
    <vt:lpwstr>13</vt:lpwstr>
  </property>
</Properties>
</file>